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309" r:id="rId5"/>
    <p:sldId id="310" r:id="rId6"/>
    <p:sldId id="259" r:id="rId7"/>
    <p:sldId id="260" r:id="rId8"/>
    <p:sldId id="30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261" r:id="rId54"/>
    <p:sldId id="262" r:id="rId55"/>
    <p:sldId id="30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95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00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05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63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591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44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03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62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6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18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19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1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4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2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6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21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88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F7C25B-2BA6-435F-9EBA-D9FA7600204A}" type="datetimeFigureOut">
              <a:rPr lang="en-IN" smtClean="0"/>
              <a:pPr/>
              <a:t>22-01-2024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6EF78-38C8-4B13-ACEB-8C52864582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3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E91C-8A11-415D-ACAA-6D2DD528B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BookBarns</a:t>
            </a:r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63BE0-88C4-499C-92D6-CA2B6F4F1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/>
              <a:t>(</a:t>
            </a:r>
            <a:r>
              <a:rPr lang="en-IN" dirty="0" err="1"/>
              <a:t>Jinali</a:t>
            </a:r>
            <a:r>
              <a:rPr lang="en-IN" dirty="0"/>
              <a:t> </a:t>
            </a:r>
            <a:r>
              <a:rPr lang="en-IN" dirty="0" err="1"/>
              <a:t>Ghoghari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147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Admin Home Page</a:t>
            </a:r>
          </a:p>
        </p:txBody>
      </p:sp>
      <p:pic>
        <p:nvPicPr>
          <p:cNvPr id="6" name="Content Placeholder 5" descr="ah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11" y="2549237"/>
            <a:ext cx="8002544" cy="3673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User Page</a:t>
            </a:r>
          </a:p>
        </p:txBody>
      </p:sp>
      <p:pic>
        <p:nvPicPr>
          <p:cNvPr id="4" name="Content Placeholder 3" descr="Screenshot (8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557463"/>
            <a:ext cx="8326582" cy="349697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User more Info</a:t>
            </a:r>
          </a:p>
        </p:txBody>
      </p:sp>
      <p:pic>
        <p:nvPicPr>
          <p:cNvPr id="6" name="Content Placeholder 5" descr="u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557463"/>
            <a:ext cx="8229599" cy="360781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User </a:t>
            </a:r>
            <a:r>
              <a:rPr lang="en-IN" sz="3600" b="1" u="sng" dirty="0" err="1"/>
              <a:t>Wishlist</a:t>
            </a:r>
            <a:endParaRPr lang="en-IN" sz="3600" b="1" u="sng" dirty="0"/>
          </a:p>
        </p:txBody>
      </p:sp>
      <p:pic>
        <p:nvPicPr>
          <p:cNvPr id="4" name="Content Placeholder 3" descr="u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094" y="2557463"/>
            <a:ext cx="8520545" cy="356624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User’s book</a:t>
            </a:r>
          </a:p>
        </p:txBody>
      </p:sp>
      <p:pic>
        <p:nvPicPr>
          <p:cNvPr id="6" name="Content Placeholder 5" descr="us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964" y="2507673"/>
            <a:ext cx="9060872" cy="364374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Books</a:t>
            </a:r>
          </a:p>
        </p:txBody>
      </p:sp>
      <p:pic>
        <p:nvPicPr>
          <p:cNvPr id="4" name="Content Placeholder 3" descr="u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12" y="2557463"/>
            <a:ext cx="8756073" cy="3566246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Book Info</a:t>
            </a:r>
          </a:p>
        </p:txBody>
      </p:sp>
      <p:pic>
        <p:nvPicPr>
          <p:cNvPr id="4" name="Content Placeholder 3" descr="b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63" y="2507674"/>
            <a:ext cx="8271164" cy="3643744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3600" b="1" u="sng" dirty="0"/>
            </a:br>
            <a:r>
              <a:rPr lang="en-IN" sz="3600" b="1" u="sng" dirty="0"/>
              <a:t>Manage Category</a:t>
            </a:r>
            <a:br>
              <a:rPr lang="en-IN" sz="3600" b="1" u="sng" dirty="0"/>
            </a:br>
            <a:endParaRPr lang="en-IN" sz="3600" b="1" u="sng" dirty="0"/>
          </a:p>
        </p:txBody>
      </p:sp>
      <p:pic>
        <p:nvPicPr>
          <p:cNvPr id="4" name="Content Placeholder 3" descr="m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473" y="2557463"/>
            <a:ext cx="8091054" cy="358010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Manage Subcategory</a:t>
            </a:r>
          </a:p>
        </p:txBody>
      </p:sp>
      <p:pic>
        <p:nvPicPr>
          <p:cNvPr id="4" name="Content Placeholder 3" descr="m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09" y="2557467"/>
            <a:ext cx="8382000" cy="363551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Manage Tags</a:t>
            </a:r>
          </a:p>
        </p:txBody>
      </p:sp>
      <p:pic>
        <p:nvPicPr>
          <p:cNvPr id="4" name="Content Placeholder 3" descr="m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10" y="2557467"/>
            <a:ext cx="8451273" cy="359395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6388-8923-4229-A4D4-A65E3ABE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1CB1F-22FF-4C9F-A39E-CDF533BB6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Scope</a:t>
            </a:r>
          </a:p>
          <a:p>
            <a:r>
              <a:rPr lang="en-IN" dirty="0"/>
              <a:t>Objectives</a:t>
            </a:r>
          </a:p>
          <a:p>
            <a:r>
              <a:rPr lang="en-IN" dirty="0"/>
              <a:t>Interface Design</a:t>
            </a:r>
          </a:p>
          <a:p>
            <a:r>
              <a:rPr lang="en-IN" dirty="0"/>
              <a:t>Future Scope</a:t>
            </a:r>
          </a:p>
          <a:p>
            <a:r>
              <a:rPr lang="en-IN" dirty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323682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Orders</a:t>
            </a:r>
          </a:p>
        </p:txBody>
      </p:sp>
      <p:pic>
        <p:nvPicPr>
          <p:cNvPr id="4" name="Content Placeholder 3" descr="o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28" y="2557463"/>
            <a:ext cx="8589819" cy="360781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Inquiries</a:t>
            </a:r>
          </a:p>
        </p:txBody>
      </p:sp>
      <p:pic>
        <p:nvPicPr>
          <p:cNvPr id="4" name="Content Placeholder 3" descr="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094" y="2535386"/>
            <a:ext cx="8368145" cy="358832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Manage Admin Profile</a:t>
            </a:r>
          </a:p>
        </p:txBody>
      </p:sp>
      <p:pic>
        <p:nvPicPr>
          <p:cNvPr id="4" name="Content Placeholder 3" descr="m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83" y="2557467"/>
            <a:ext cx="7869383" cy="3635519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User Side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Registration</a:t>
            </a:r>
          </a:p>
        </p:txBody>
      </p:sp>
      <p:pic>
        <p:nvPicPr>
          <p:cNvPr id="4" name="Content Placeholder 3" descr="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201" y="2557467"/>
            <a:ext cx="4862944" cy="3580101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Login</a:t>
            </a:r>
          </a:p>
        </p:txBody>
      </p:sp>
      <p:pic>
        <p:nvPicPr>
          <p:cNvPr id="4" name="Content Placeholder 3" descr="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228" y="2557463"/>
            <a:ext cx="8817543" cy="331787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Home Page</a:t>
            </a:r>
          </a:p>
        </p:txBody>
      </p:sp>
      <p:pic>
        <p:nvPicPr>
          <p:cNvPr id="4" name="Content Placeholder 3" descr="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92" y="2557463"/>
            <a:ext cx="7550726" cy="3580101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Explore books</a:t>
            </a:r>
          </a:p>
        </p:txBody>
      </p:sp>
      <p:pic>
        <p:nvPicPr>
          <p:cNvPr id="4" name="Content Placeholder 3" descr="e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36" y="2557467"/>
            <a:ext cx="7620000" cy="35385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Book Quick View (Modal)</a:t>
            </a:r>
          </a:p>
        </p:txBody>
      </p:sp>
      <p:pic>
        <p:nvPicPr>
          <p:cNvPr id="4" name="Content Placeholder 3" descr="bq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3" y="2576949"/>
            <a:ext cx="7398327" cy="3408219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Book Info</a:t>
            </a:r>
          </a:p>
        </p:txBody>
      </p:sp>
      <p:pic>
        <p:nvPicPr>
          <p:cNvPr id="6" name="Content Placeholder 5" descr="ub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09" y="2557467"/>
            <a:ext cx="7772400" cy="358010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E6F0-88F8-49CC-BBE2-2D510B2F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42BDF-EA96-405D-A354-BBDC5A6C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BookBarns</a:t>
            </a:r>
            <a:r>
              <a:rPr lang="en-US" dirty="0"/>
              <a:t> is a web-based PHP CI application with MYSQL</a:t>
            </a:r>
          </a:p>
          <a:p>
            <a:pPr marL="0" indent="0">
              <a:buNone/>
            </a:pPr>
            <a:r>
              <a:rPr lang="en-US" dirty="0"/>
              <a:t>database. </a:t>
            </a:r>
            <a:r>
              <a:rPr lang="en-US" dirty="0" err="1"/>
              <a:t>BookBarns</a:t>
            </a:r>
            <a:r>
              <a:rPr lang="en-US" dirty="0"/>
              <a:t> provides platform where one can buy</a:t>
            </a:r>
          </a:p>
          <a:p>
            <a:pPr marL="0" indent="0">
              <a:buNone/>
            </a:pPr>
            <a:r>
              <a:rPr lang="en-US" dirty="0"/>
              <a:t>or sell old books from various categories. User can like or give</a:t>
            </a:r>
          </a:p>
          <a:p>
            <a:pPr marL="0" indent="0">
              <a:buNone/>
            </a:pPr>
            <a:r>
              <a:rPr lang="en-US" dirty="0"/>
              <a:t>review of a particular book.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231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View/Give Feedback</a:t>
            </a:r>
          </a:p>
        </p:txBody>
      </p:sp>
      <p:pic>
        <p:nvPicPr>
          <p:cNvPr id="4" name="Content Placeholder 3" descr="vf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09" y="2557463"/>
            <a:ext cx="8049491" cy="353853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Book Inquiry (Modal)</a:t>
            </a:r>
          </a:p>
        </p:txBody>
      </p:sp>
      <p:pic>
        <p:nvPicPr>
          <p:cNvPr id="4" name="Content Placeholder 3" descr="book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745" y="2557463"/>
            <a:ext cx="7897091" cy="360781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Search books</a:t>
            </a:r>
          </a:p>
        </p:txBody>
      </p:sp>
      <p:pic>
        <p:nvPicPr>
          <p:cNvPr id="4" name="Content Placeholder 3" descr="s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916" y="2557463"/>
            <a:ext cx="7966466" cy="344155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Seller’s Profile</a:t>
            </a:r>
          </a:p>
        </p:txBody>
      </p:sp>
      <p:pic>
        <p:nvPicPr>
          <p:cNvPr id="4" name="Content Placeholder 3" descr="s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419" y="2557463"/>
            <a:ext cx="7564582" cy="355239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Mange User Profile</a:t>
            </a:r>
          </a:p>
        </p:txBody>
      </p:sp>
      <p:pic>
        <p:nvPicPr>
          <p:cNvPr id="4" name="Content Placeholder 3" descr="ms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2" y="2557463"/>
            <a:ext cx="7523017" cy="3552392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Manage User Book</a:t>
            </a:r>
          </a:p>
        </p:txBody>
      </p:sp>
      <p:pic>
        <p:nvPicPr>
          <p:cNvPr id="4" name="Content Placeholder 3" descr="ms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8" y="2557463"/>
            <a:ext cx="7730837" cy="3621664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Add Book</a:t>
            </a:r>
          </a:p>
        </p:txBody>
      </p:sp>
      <p:pic>
        <p:nvPicPr>
          <p:cNvPr id="4" name="Content Placeholder 3" descr="a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709" y="2557463"/>
            <a:ext cx="7620000" cy="3524682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Edit Book</a:t>
            </a:r>
          </a:p>
        </p:txBody>
      </p:sp>
      <p:pic>
        <p:nvPicPr>
          <p:cNvPr id="4" name="Content Placeholder 3" descr="ebook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837" y="2557463"/>
            <a:ext cx="7287491" cy="3566246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Change Profile Picture</a:t>
            </a:r>
          </a:p>
        </p:txBody>
      </p:sp>
      <p:pic>
        <p:nvPicPr>
          <p:cNvPr id="6" name="Content Placeholder 5" descr="c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091" y="2557463"/>
            <a:ext cx="7204363" cy="352468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Change Password</a:t>
            </a:r>
          </a:p>
        </p:txBody>
      </p:sp>
      <p:pic>
        <p:nvPicPr>
          <p:cNvPr id="4" name="Content Placeholder 3" descr="c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964" y="2557463"/>
            <a:ext cx="7384471" cy="358010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Basic Information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13164" y="2036618"/>
          <a:ext cx="940723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1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Project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BookBarns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Flaky</a:t>
                      </a:r>
                      <a:r>
                        <a:rPr lang="en-IN" baseline="0" dirty="0"/>
                        <a:t> Tech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Front</a:t>
                      </a:r>
                      <a:r>
                        <a:rPr lang="en-IN" baseline="0" dirty="0"/>
                        <a:t> End 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PHP</a:t>
                      </a:r>
                      <a:r>
                        <a:rPr lang="en-IN" baseline="0" dirty="0"/>
                        <a:t> with CI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Back End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MySQL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Other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HTML5, CSS3 ,BOOTSTRAP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Project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Web Based 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0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Project Associates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66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Internal Project 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Miss </a:t>
                      </a:r>
                      <a:r>
                        <a:rPr lang="en-IN" dirty="0" err="1"/>
                        <a:t>Leeba</a:t>
                      </a:r>
                      <a:r>
                        <a:rPr lang="en-IN" dirty="0"/>
                        <a:t> John</a:t>
                      </a:r>
                    </a:p>
                    <a:p>
                      <a:pPr algn="ctr"/>
                      <a:r>
                        <a:rPr lang="en-IN" dirty="0"/>
                        <a:t>Mrs. </a:t>
                      </a:r>
                      <a:r>
                        <a:rPr lang="en-IN" dirty="0" err="1"/>
                        <a:t>Aditi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Bhutani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666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Submitted</a:t>
                      </a:r>
                      <a:r>
                        <a:rPr lang="en-IN" baseline="0" dirty="0"/>
                        <a:t> By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Shreena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 err="1"/>
                        <a:t>Gabani</a:t>
                      </a:r>
                      <a:r>
                        <a:rPr lang="en-IN" baseline="0" dirty="0"/>
                        <a:t>(023)</a:t>
                      </a:r>
                    </a:p>
                    <a:p>
                      <a:pPr algn="ctr"/>
                      <a:r>
                        <a:rPr lang="en-IN" baseline="0" dirty="0" err="1"/>
                        <a:t>Amisha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 err="1"/>
                        <a:t>Kanani</a:t>
                      </a:r>
                      <a:r>
                        <a:rPr lang="en-IN" baseline="0" dirty="0"/>
                        <a:t>(041)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Inquiries</a:t>
            </a:r>
          </a:p>
        </p:txBody>
      </p:sp>
      <p:pic>
        <p:nvPicPr>
          <p:cNvPr id="4" name="Content Placeholder 3" descr="inq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583" y="2557463"/>
            <a:ext cx="7578436" cy="3510828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Replies</a:t>
            </a:r>
          </a:p>
        </p:txBody>
      </p:sp>
      <p:pic>
        <p:nvPicPr>
          <p:cNvPr id="4" name="Content Placeholder 3" descr="r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2" y="2557463"/>
            <a:ext cx="7467599" cy="3469264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User’s Liked Books</a:t>
            </a:r>
          </a:p>
        </p:txBody>
      </p:sp>
      <p:pic>
        <p:nvPicPr>
          <p:cNvPr id="4" name="Content Placeholder 3" descr="ul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709" y="2557463"/>
            <a:ext cx="7592291" cy="3510828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 </a:t>
            </a:r>
            <a:r>
              <a:rPr lang="en-IN" sz="3600" b="1" u="sng" dirty="0" err="1"/>
              <a:t>Wishlist</a:t>
            </a:r>
            <a:endParaRPr lang="en-IN" sz="3600" b="1" u="sng" dirty="0"/>
          </a:p>
        </p:txBody>
      </p:sp>
      <p:pic>
        <p:nvPicPr>
          <p:cNvPr id="4" name="Content Placeholder 3" descr="uw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64" y="2557463"/>
            <a:ext cx="8160327" cy="3427701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 Order</a:t>
            </a:r>
          </a:p>
        </p:txBody>
      </p:sp>
      <p:pic>
        <p:nvPicPr>
          <p:cNvPr id="4" name="Content Placeholder 3" descr="u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557463"/>
            <a:ext cx="7453745" cy="3372282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User’s Book Order</a:t>
            </a:r>
          </a:p>
        </p:txBody>
      </p:sp>
      <p:pic>
        <p:nvPicPr>
          <p:cNvPr id="4" name="Content Placeholder 3" descr="ub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766" y="2557467"/>
            <a:ext cx="8035636" cy="3593955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User Cart</a:t>
            </a:r>
          </a:p>
        </p:txBody>
      </p:sp>
      <p:pic>
        <p:nvPicPr>
          <p:cNvPr id="4" name="Content Placeholder 3" descr="u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2557463"/>
            <a:ext cx="7869381" cy="3566246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Order Confirmation</a:t>
            </a:r>
          </a:p>
        </p:txBody>
      </p:sp>
      <p:pic>
        <p:nvPicPr>
          <p:cNvPr id="4" name="Content Placeholder 3" descr="o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82" y="2557463"/>
            <a:ext cx="8174182" cy="3566246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Shipping Address</a:t>
            </a:r>
          </a:p>
        </p:txBody>
      </p:sp>
      <p:pic>
        <p:nvPicPr>
          <p:cNvPr id="4" name="Content Placeholder 3" descr="s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418" y="2557463"/>
            <a:ext cx="7606146" cy="3483119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Payment Method</a:t>
            </a:r>
          </a:p>
        </p:txBody>
      </p:sp>
      <p:pic>
        <p:nvPicPr>
          <p:cNvPr id="4" name="Content Placeholder 3" descr="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73" y="2557463"/>
            <a:ext cx="7550727" cy="349697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sz="4400" dirty="0" err="1"/>
              <a:t>BookBarns</a:t>
            </a:r>
            <a:r>
              <a:rPr lang="en-IN" sz="4400" dirty="0"/>
              <a:t> will be boon for Book-Worms.</a:t>
            </a:r>
          </a:p>
          <a:p>
            <a:r>
              <a:rPr lang="en-IN" sz="4400" dirty="0"/>
              <a:t>We strongly believe that passion for learning should not be compromised for any factor especially because of money.</a:t>
            </a:r>
          </a:p>
          <a:p>
            <a:r>
              <a:rPr lang="en-IN" sz="4400" dirty="0"/>
              <a:t>Thus, our main goal is to provide all kinds of books at minimum value.</a:t>
            </a:r>
          </a:p>
          <a:p>
            <a:r>
              <a:rPr lang="en-IN" sz="4400" dirty="0"/>
              <a:t>For doing so this website will provide facility of buying second hand books.</a:t>
            </a:r>
          </a:p>
          <a:p>
            <a:r>
              <a:rPr lang="en-IN" sz="4400" dirty="0"/>
              <a:t>Instead of spending huge amount of money on purchasing new books our users can buy books at a very small amount.</a:t>
            </a:r>
          </a:p>
          <a:p>
            <a:r>
              <a:rPr lang="en-IN" sz="4400" dirty="0"/>
              <a:t>Users can also sell their old books that they don’t need any longer. Users can purchase these books directly from seller and can do bargaining, too.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OTP Confirmation</a:t>
            </a:r>
          </a:p>
        </p:txBody>
      </p:sp>
      <p:pic>
        <p:nvPicPr>
          <p:cNvPr id="4" name="Content Placeholder 3" descr="oc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283" y="2557463"/>
            <a:ext cx="7205433" cy="331787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u="sng" dirty="0"/>
              <a:t>Payment</a:t>
            </a:r>
          </a:p>
        </p:txBody>
      </p:sp>
      <p:pic>
        <p:nvPicPr>
          <p:cNvPr id="4" name="Content Placeholder 3" descr="pa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418" y="2557463"/>
            <a:ext cx="7578437" cy="3483119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Order Receipt</a:t>
            </a:r>
          </a:p>
        </p:txBody>
      </p:sp>
      <p:pic>
        <p:nvPicPr>
          <p:cNvPr id="4" name="Content Placeholder 3" descr="o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74" y="2557463"/>
            <a:ext cx="7744690" cy="3593955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AD62-FDFA-46C6-8662-75E0F719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3DE0-458F-439E-805E-AC6BCB0CD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future users can make request about particular</a:t>
            </a:r>
          </a:p>
          <a:p>
            <a:pPr marL="0" indent="0">
              <a:buNone/>
            </a:pPr>
            <a:r>
              <a:rPr lang="en-US" dirty="0"/>
              <a:t>    book that they want. Other user can see that request</a:t>
            </a:r>
          </a:p>
          <a:p>
            <a:pPr marL="0" indent="0">
              <a:buNone/>
            </a:pPr>
            <a:r>
              <a:rPr lang="en-US" dirty="0"/>
              <a:t>    and when that book is uploaded for sell requesting user</a:t>
            </a:r>
          </a:p>
          <a:p>
            <a:pPr marL="0" indent="0">
              <a:buNone/>
            </a:pPr>
            <a:r>
              <a:rPr lang="en-US" dirty="0"/>
              <a:t>    will get message.</a:t>
            </a:r>
          </a:p>
          <a:p>
            <a:r>
              <a:rPr lang="en-US" dirty="0"/>
              <a:t>Online video chat with seller to see books’ actual</a:t>
            </a:r>
          </a:p>
          <a:p>
            <a:pPr marL="0" indent="0">
              <a:buNone/>
            </a:pPr>
            <a:r>
              <a:rPr lang="en-US" dirty="0"/>
              <a:t>     condition.</a:t>
            </a:r>
          </a:p>
          <a:p>
            <a:r>
              <a:rPr lang="en-US" dirty="0"/>
              <a:t>User will get the books on rent.</a:t>
            </a:r>
          </a:p>
          <a:p>
            <a:r>
              <a:rPr lang="en-US" dirty="0"/>
              <a:t>User can exchange the book with other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3654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BDA-03F9-44EE-A891-9788A9B0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E81C-B6D9-41AB-8E52-3C6322510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in the system user can buy books via</a:t>
            </a:r>
          </a:p>
          <a:p>
            <a:pPr marL="0" indent="0">
              <a:buNone/>
            </a:pPr>
            <a:r>
              <a:rPr lang="en-US" dirty="0"/>
              <a:t>    another user only through chatting feature of the website</a:t>
            </a:r>
          </a:p>
          <a:p>
            <a:r>
              <a:rPr lang="en-US" dirty="0"/>
              <a:t>Currently user cannot track their order and user can</a:t>
            </a:r>
          </a:p>
          <a:p>
            <a:pPr marL="0" indent="0">
              <a:buNone/>
            </a:pPr>
            <a:r>
              <a:rPr lang="en-US" dirty="0"/>
              <a:t>    not cancel order once it’s placed.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945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b="1" dirty="0">
                <a:latin typeface="Calisto MT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E711-158A-4F56-94D8-A6E32A08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A364-0406-4C1D-BB86-EF16283EF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u="sng" dirty="0"/>
              <a:t>Admin</a:t>
            </a:r>
          </a:p>
          <a:p>
            <a:pPr marL="0" indent="0">
              <a:buNone/>
            </a:pPr>
            <a:r>
              <a:rPr lang="en-IN" dirty="0"/>
              <a:t>   Admin can manage User, category, sub category and other entities of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u="sng" dirty="0"/>
              <a:t>User</a:t>
            </a:r>
          </a:p>
          <a:p>
            <a:pPr marL="0" indent="0">
              <a:buNone/>
            </a:pPr>
            <a:r>
              <a:rPr lang="en-IN" dirty="0"/>
              <a:t>   User can access several entities of database including  managing selling and buying of books and do inquiry directly with other user.</a:t>
            </a:r>
          </a:p>
          <a:p>
            <a:r>
              <a:rPr lang="en-IN" b="1" u="sng" dirty="0"/>
              <a:t>Visitor</a:t>
            </a:r>
          </a:p>
          <a:p>
            <a:pPr marL="0" indent="0">
              <a:buNone/>
            </a:pPr>
            <a:r>
              <a:rPr lang="en-IN" dirty="0"/>
              <a:t>    Visitor can view books and reviews etc.</a:t>
            </a:r>
          </a:p>
        </p:txBody>
      </p:sp>
    </p:spTree>
    <p:extLst>
      <p:ext uri="{BB962C8B-B14F-4D97-AF65-F5344CB8AC3E}">
        <p14:creationId xmlns:p14="http://schemas.microsoft.com/office/powerpoint/2010/main" val="27374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DB06-B671-41C3-A067-7C1EE0B1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F149-4B89-4845-B8EF-BF5F2800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Provide the system administrator with easy interface for different</a:t>
            </a:r>
          </a:p>
          <a:p>
            <a:pPr marL="0" indent="0">
              <a:buNone/>
            </a:pPr>
            <a:r>
              <a:rPr lang="en-US" dirty="0"/>
              <a:t>    administrative tasks such as Searching, Addition, Deletion and</a:t>
            </a:r>
          </a:p>
          <a:p>
            <a:pPr marL="0" indent="0">
              <a:buNone/>
            </a:pPr>
            <a:r>
              <a:rPr lang="en-US" dirty="0"/>
              <a:t>    Updating of different entities.</a:t>
            </a:r>
          </a:p>
          <a:p>
            <a:r>
              <a:rPr lang="en-US" dirty="0"/>
              <a:t>The System should properly maintain user privilege i.e. it should</a:t>
            </a:r>
          </a:p>
          <a:p>
            <a:pPr marL="0" indent="0">
              <a:buNone/>
            </a:pPr>
            <a:r>
              <a:rPr lang="en-US" dirty="0"/>
              <a:t>    only allow registered members to access certain features, which it</a:t>
            </a:r>
          </a:p>
          <a:p>
            <a:pPr marL="0" indent="0">
              <a:buNone/>
            </a:pPr>
            <a:r>
              <a:rPr lang="en-US" dirty="0"/>
              <a:t>    should not allow for unregistered users.</a:t>
            </a:r>
          </a:p>
          <a:p>
            <a:r>
              <a:rPr lang="en-US" dirty="0"/>
              <a:t>Only administrator will have all privileges.</a:t>
            </a:r>
          </a:p>
          <a:p>
            <a:r>
              <a:rPr lang="en-US" dirty="0"/>
              <a:t>Members will have limited access privileges.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25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Interface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b="1" u="sng" dirty="0"/>
              <a:t>Admin Side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9528-C0B1-46CA-A6D6-B78A2CEA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/>
              <a:t>Admin Login</a:t>
            </a:r>
            <a:br>
              <a:rPr lang="en-IN" sz="3600" b="1" u="sng" dirty="0"/>
            </a:br>
            <a:endParaRPr lang="en-IN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B1120-093D-4CF5-A043-DE939321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/>
          </a:p>
          <a:p>
            <a:pPr>
              <a:buNone/>
            </a:pPr>
            <a:endParaRPr lang="en-IN" b="1" u="sng" dirty="0"/>
          </a:p>
        </p:txBody>
      </p:sp>
      <p:pic>
        <p:nvPicPr>
          <p:cNvPr id="5" name="Picture 4" descr="Screenshot (6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84" y="2618513"/>
            <a:ext cx="7813963" cy="33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3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293</TotalTime>
  <Words>556</Words>
  <Application>Microsoft Office PowerPoint</Application>
  <PresentationFormat>Widescreen</PresentationFormat>
  <Paragraphs>119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Calisto MT</vt:lpstr>
      <vt:lpstr>Garamond</vt:lpstr>
      <vt:lpstr>Organic</vt:lpstr>
      <vt:lpstr>BookBarns </vt:lpstr>
      <vt:lpstr>Index</vt:lpstr>
      <vt:lpstr>Introduction</vt:lpstr>
      <vt:lpstr>Basic Information</vt:lpstr>
      <vt:lpstr>Advantages</vt:lpstr>
      <vt:lpstr>Scope Of the system</vt:lpstr>
      <vt:lpstr>Objective</vt:lpstr>
      <vt:lpstr>Interface Design</vt:lpstr>
      <vt:lpstr>Admin Login </vt:lpstr>
      <vt:lpstr>Admin Home Page</vt:lpstr>
      <vt:lpstr>User Page</vt:lpstr>
      <vt:lpstr>User more Info</vt:lpstr>
      <vt:lpstr>User Wishlist</vt:lpstr>
      <vt:lpstr>User’s book</vt:lpstr>
      <vt:lpstr>Books</vt:lpstr>
      <vt:lpstr>Book Info</vt:lpstr>
      <vt:lpstr> Manage Category </vt:lpstr>
      <vt:lpstr>Manage Subcategory</vt:lpstr>
      <vt:lpstr>Manage Tags</vt:lpstr>
      <vt:lpstr>Orders</vt:lpstr>
      <vt:lpstr>Inquiries</vt:lpstr>
      <vt:lpstr>Manage Admin Profile</vt:lpstr>
      <vt:lpstr>User Side</vt:lpstr>
      <vt:lpstr>Registration</vt:lpstr>
      <vt:lpstr>Login</vt:lpstr>
      <vt:lpstr>Home Page</vt:lpstr>
      <vt:lpstr>Explore books</vt:lpstr>
      <vt:lpstr>Book Quick View (Modal)</vt:lpstr>
      <vt:lpstr>Book Info</vt:lpstr>
      <vt:lpstr>View/Give Feedback</vt:lpstr>
      <vt:lpstr>Book Inquiry (Modal)</vt:lpstr>
      <vt:lpstr>Search books</vt:lpstr>
      <vt:lpstr>Seller’s Profile</vt:lpstr>
      <vt:lpstr>Mange User Profile</vt:lpstr>
      <vt:lpstr>Manage User Book</vt:lpstr>
      <vt:lpstr>Add Book</vt:lpstr>
      <vt:lpstr>Edit Book</vt:lpstr>
      <vt:lpstr>Change Profile Picture</vt:lpstr>
      <vt:lpstr>Change Password</vt:lpstr>
      <vt:lpstr>Inquiries</vt:lpstr>
      <vt:lpstr>Replies</vt:lpstr>
      <vt:lpstr>User’s Liked Books</vt:lpstr>
      <vt:lpstr>User Wishlist</vt:lpstr>
      <vt:lpstr>User Order</vt:lpstr>
      <vt:lpstr>User’s Book Order</vt:lpstr>
      <vt:lpstr>User Cart</vt:lpstr>
      <vt:lpstr>Order Confirmation</vt:lpstr>
      <vt:lpstr>Shipping Address</vt:lpstr>
      <vt:lpstr>Payment Method</vt:lpstr>
      <vt:lpstr>OTP Confirmation</vt:lpstr>
      <vt:lpstr>Payment</vt:lpstr>
      <vt:lpstr>Order Receipt</vt:lpstr>
      <vt:lpstr>Future Scope</vt:lpstr>
      <vt:lpstr>Limitation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BookBarns</dc:title>
  <dc:creator>shreena gabani</dc:creator>
  <cp:lastModifiedBy>Jigisha Dhakan [Student-PECS]</cp:lastModifiedBy>
  <cp:revision>11</cp:revision>
  <dcterms:created xsi:type="dcterms:W3CDTF">2020-08-10T11:04:59Z</dcterms:created>
  <dcterms:modified xsi:type="dcterms:W3CDTF">2024-01-22T19:05:36Z</dcterms:modified>
</cp:coreProperties>
</file>